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3" r:id="rId17"/>
    <p:sldId id="284" r:id="rId18"/>
    <p:sldId id="276" r:id="rId19"/>
    <p:sldId id="280" r:id="rId20"/>
    <p:sldId id="278" r:id="rId21"/>
    <p:sldId id="28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45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0EA5-4D17-4C4D-8083-646D738E2FC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B7DEC-E3F4-489F-B379-9413631C5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B7DEC-E3F4-489F-B379-9413631C58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8576-F77B-411E-88AC-E28FAE290A7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4FC5-9270-4670-B35E-2A902992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h&#7897;i%20gi&#7843;ng%20Chi&#7873;m\C&#7855;t%20t&#243;c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Chi&#7873;m\tr&#242;%20ch&#417;i%202.wma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Chi&#7873;m\Loving%20You%20More%20And%20More%20-%20Richard%20Clayderman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Chi&#7873;m\4.%20Floorfiller%20A_Teens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Chi&#7873;m\nha%20cua%20toi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gif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002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7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74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875" y="54959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2675" y="54959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9075" y="54959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4475" y="118205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7475" y="118205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oa j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oa j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24450"/>
            <a:ext cx="1676400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hoa js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hoa js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213"/>
            <a:ext cx="1789113" cy="1728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nhom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8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467600" cy="2895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57200" y="336298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§Ò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tµi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: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T×m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hiÓu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vÒ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nghÒ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lµm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.VnArial" pitchFamily="34" charset="0"/>
              </a:rPr>
              <a:t>tãc</a:t>
            </a:r>
            <a:endParaRPr lang="en-US" sz="3200" b="1" dirty="0">
              <a:solidFill>
                <a:srgbClr val="FF0066"/>
              </a:solidFill>
              <a:latin typeface=".VnArial" pitchFamily="34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905000" y="4953000"/>
            <a:ext cx="53335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66FF"/>
                </a:solidFill>
                <a:latin typeface=".VnAristote" pitchFamily="34" charset="0"/>
              </a:rPr>
              <a:t>Gi¸o</a:t>
            </a:r>
            <a:r>
              <a:rPr lang="en-US" sz="3600" dirty="0" smtClean="0">
                <a:solidFill>
                  <a:srgbClr val="0066FF"/>
                </a:solidFill>
                <a:latin typeface=".VnAristote" pitchFamily="34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latin typeface=".VnAristote" pitchFamily="34" charset="0"/>
              </a:rPr>
              <a:t>viªn</a:t>
            </a:r>
            <a:r>
              <a:rPr lang="en-US" sz="3600" dirty="0" smtClean="0">
                <a:solidFill>
                  <a:srgbClr val="0066FF"/>
                </a:solidFill>
                <a:latin typeface=".VnAristote" pitchFamily="34" charset="0"/>
              </a:rPr>
              <a:t>: </a:t>
            </a:r>
            <a:r>
              <a:rPr lang="en-US" sz="4400" b="1" dirty="0" smtClean="0">
                <a:solidFill>
                  <a:srgbClr val="0066FF"/>
                </a:solidFill>
                <a:latin typeface=".VnAristote" pitchFamily="34" charset="0"/>
              </a:rPr>
              <a:t>Hµ </a:t>
            </a:r>
            <a:r>
              <a:rPr lang="en-US" sz="4400" b="1" dirty="0" err="1" smtClean="0">
                <a:solidFill>
                  <a:srgbClr val="0066FF"/>
                </a:solidFill>
                <a:latin typeface=".VnAristote" pitchFamily="34" charset="0"/>
              </a:rPr>
              <a:t>ThÞ</a:t>
            </a:r>
            <a:r>
              <a:rPr lang="en-US" sz="4400" b="1" dirty="0" smtClean="0">
                <a:solidFill>
                  <a:srgbClr val="0066FF"/>
                </a:solidFill>
                <a:latin typeface=".VnAristote" pitchFamily="34" charset="0"/>
              </a:rPr>
              <a:t> </a:t>
            </a:r>
            <a:r>
              <a:rPr lang="en-US" sz="4400" b="1" dirty="0" err="1" smtClean="0">
                <a:solidFill>
                  <a:srgbClr val="0066FF"/>
                </a:solidFill>
                <a:latin typeface=".VnAristote" pitchFamily="34" charset="0"/>
              </a:rPr>
              <a:t>ChiÒm</a:t>
            </a:r>
            <a:endParaRPr lang="en-US" sz="3600" b="1" dirty="0">
              <a:solidFill>
                <a:srgbClr val="0066FF"/>
              </a:solidFill>
              <a:latin typeface=".VnAristote" pitchFamily="34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590800" y="4124980"/>
            <a:ext cx="3744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6600CC"/>
                </a:solidFill>
              </a:rPr>
              <a:t>Lứa</a:t>
            </a:r>
            <a:r>
              <a:rPr lang="en-US" sz="2800" dirty="0">
                <a:solidFill>
                  <a:srgbClr val="6600CC"/>
                </a:solidFill>
              </a:rPr>
              <a:t> </a:t>
            </a:r>
            <a:r>
              <a:rPr lang="en-US" sz="2800" dirty="0" err="1">
                <a:solidFill>
                  <a:srgbClr val="6600CC"/>
                </a:solidFill>
              </a:rPr>
              <a:t>tuổi</a:t>
            </a:r>
            <a:r>
              <a:rPr lang="en-US" sz="2800" dirty="0" smtClean="0">
                <a:solidFill>
                  <a:srgbClr val="6600CC"/>
                </a:solidFill>
              </a:rPr>
              <a:t>: </a:t>
            </a:r>
            <a:r>
              <a:rPr lang="en-US" sz="2800" dirty="0" err="1" smtClean="0">
                <a:solidFill>
                  <a:srgbClr val="6600CC"/>
                </a:solidFill>
                <a:latin typeface=".VnArial" pitchFamily="34" charset="0"/>
              </a:rPr>
              <a:t>MÉu</a:t>
            </a:r>
            <a:r>
              <a:rPr lang="en-US" sz="2800" dirty="0" smtClean="0">
                <a:solidFill>
                  <a:srgbClr val="6600CC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.VnArial" pitchFamily="34" charset="0"/>
              </a:rPr>
              <a:t>gi¸o</a:t>
            </a:r>
            <a:r>
              <a:rPr lang="en-US" sz="2800" dirty="0" smtClean="0">
                <a:solidFill>
                  <a:srgbClr val="6600CC"/>
                </a:solidFill>
                <a:latin typeface=".VnArial" pitchFamily="34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.VnArial" pitchFamily="34" charset="0"/>
              </a:rPr>
              <a:t>nhì</a:t>
            </a:r>
            <a:endParaRPr lang="en-US" sz="2800" b="1" dirty="0">
              <a:solidFill>
                <a:srgbClr val="6600CC"/>
              </a:solidFill>
              <a:latin typeface="Eras Medium IT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9962" y="2677180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rial" pitchFamily="34" charset="0"/>
              </a:rPr>
              <a:t>Chñ</a:t>
            </a:r>
            <a:r>
              <a:rPr lang="en-US" sz="2800" b="1" dirty="0" smtClean="0">
                <a:latin typeface=".VnArial" pitchFamily="34" charset="0"/>
              </a:rPr>
              <a:t> ®Ò: </a:t>
            </a:r>
            <a:r>
              <a:rPr lang="en-US" sz="2800" b="1" dirty="0" err="1" smtClean="0">
                <a:latin typeface=".VnArial" pitchFamily="34" charset="0"/>
              </a:rPr>
              <a:t>Nghề</a:t>
            </a:r>
            <a:r>
              <a:rPr lang="en-US" sz="2800" b="1" dirty="0" smtClean="0">
                <a:latin typeface=".VnArial" pitchFamily="34" charset="0"/>
              </a:rPr>
              <a:t> </a:t>
            </a:r>
            <a:r>
              <a:rPr lang="en-US" sz="2800" b="1" dirty="0" err="1" smtClean="0">
                <a:latin typeface=".VnArial" pitchFamily="34" charset="0"/>
              </a:rPr>
              <a:t>nghiệp</a:t>
            </a:r>
            <a:endParaRPr lang="en-US" sz="2800" b="1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827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quan k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8839200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B­íc</a:t>
            </a:r>
            <a:r>
              <a:rPr lang="en-US" sz="3600" b="1" dirty="0" smtClean="0">
                <a:latin typeface=".VnAvant" pitchFamily="34" charset="0"/>
              </a:rPr>
              <a:t> 4: </a:t>
            </a:r>
            <a:r>
              <a:rPr lang="en-US" sz="3600" b="1" dirty="0" err="1" smtClean="0">
                <a:latin typeface=".VnAvant" pitchFamily="34" charset="0"/>
              </a:rPr>
              <a:t>QuÊn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kh¨n</a:t>
            </a:r>
            <a:r>
              <a:rPr lang="en-US" sz="3600" b="1" dirty="0" smtClean="0">
                <a:latin typeface=".VnAvant" pitchFamily="34" charset="0"/>
              </a:rPr>
              <a:t>, </a:t>
            </a:r>
            <a:r>
              <a:rPr lang="en-US" sz="3600" b="1" dirty="0" err="1" smtClean="0">
                <a:latin typeface=".VnAvant" pitchFamily="34" charset="0"/>
              </a:rPr>
              <a:t>lau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kh</a:t>
            </a:r>
            <a:r>
              <a:rPr lang="en-US" sz="3600" b="1" dirty="0" smtClean="0">
                <a:latin typeface=".VnAvant" pitchFamily="34" charset="0"/>
              </a:rPr>
              <a:t>« </a:t>
            </a:r>
            <a:r>
              <a:rPr lang="en-US" sz="3600" b="1" dirty="0" err="1" smtClean="0">
                <a:latin typeface=".VnAvant" pitchFamily="34" charset="0"/>
              </a:rPr>
              <a:t>tãc</a:t>
            </a:r>
            <a:endParaRPr lang="en-US" sz="3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3755" y="5791200"/>
            <a:ext cx="4123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B­íc</a:t>
            </a:r>
            <a:r>
              <a:rPr lang="en-US" sz="3200" b="1" dirty="0" smtClean="0">
                <a:latin typeface=".VnAvant" pitchFamily="34" charset="0"/>
              </a:rPr>
              <a:t> 5: </a:t>
            </a:r>
            <a:r>
              <a:rPr lang="en-US" sz="3200" b="1" dirty="0" err="1" smtClean="0">
                <a:latin typeface=".VnAvant" pitchFamily="34" charset="0"/>
              </a:rPr>
              <a:t>SÊy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kh</a:t>
            </a:r>
            <a:r>
              <a:rPr lang="en-US" sz="3200" b="1" dirty="0" smtClean="0">
                <a:latin typeface=".VnAvant" pitchFamily="34" charset="0"/>
              </a:rPr>
              <a:t>« </a:t>
            </a:r>
            <a:r>
              <a:rPr lang="en-US" sz="3200" b="1" dirty="0" err="1" smtClean="0">
                <a:latin typeface=".VnAvant" pitchFamily="34" charset="0"/>
              </a:rPr>
              <a:t>tãc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7171" name="Picture 3" descr="C:\Users\Welcome\Desktop\say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8915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J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71600" y="2362200"/>
            <a:ext cx="6298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Quy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tr×nh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c¾t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tãc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BahamasBH" pitchFamily="34" charset="0"/>
            </a:endParaRPr>
          </a:p>
        </p:txBody>
      </p:sp>
      <p:sp>
        <p:nvSpPr>
          <p:cNvPr id="4" name="Right Arrow 3">
            <a:hlinkClick r:id="rId4" action="ppaction://hlinkfile"/>
          </p:cNvPr>
          <p:cNvSpPr/>
          <p:nvPr/>
        </p:nvSpPr>
        <p:spPr>
          <a:xfrm>
            <a:off x="8534400" y="63246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133600"/>
            <a:ext cx="6290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C¸c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dông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cô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cña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nghÒ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lµm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tãc</a:t>
            </a:r>
            <a:endParaRPr lang="en-US" sz="54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BahamasB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lu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831253"/>
            <a:ext cx="3276600" cy="4026747"/>
          </a:xfrm>
          <a:prstGeom prst="rect">
            <a:avLst/>
          </a:prstGeom>
          <a:noFill/>
        </p:spPr>
      </p:pic>
      <p:pic>
        <p:nvPicPr>
          <p:cNvPr id="2052" name="Picture 4" descr="C:\Users\Welcome\Desktop\may s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0"/>
            <a:ext cx="3124200" cy="2580861"/>
          </a:xfrm>
          <a:prstGeom prst="rect">
            <a:avLst/>
          </a:prstGeom>
          <a:noFill/>
        </p:spPr>
      </p:pic>
      <p:pic>
        <p:nvPicPr>
          <p:cNvPr id="9" name="Picture 3" descr="C:\Users\Welcome\Desktop\cai ke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3016" y="0"/>
            <a:ext cx="2880984" cy="2717986"/>
          </a:xfrm>
          <a:prstGeom prst="rect">
            <a:avLst/>
          </a:prstGeom>
          <a:noFill/>
        </p:spPr>
      </p:pic>
      <p:pic>
        <p:nvPicPr>
          <p:cNvPr id="2055" name="Picture 7" descr="C:\Users\Welcome\Desktop\tông đơ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276600"/>
            <a:ext cx="2362200" cy="3429000"/>
          </a:xfrm>
          <a:prstGeom prst="rect">
            <a:avLst/>
          </a:prstGeom>
          <a:noFill/>
        </p:spPr>
      </p:pic>
      <p:pic>
        <p:nvPicPr>
          <p:cNvPr id="2056" name="Picture 8" descr="C:\Users\Welcome\Desktop\dau go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33800"/>
            <a:ext cx="3276600" cy="2835275"/>
          </a:xfrm>
          <a:prstGeom prst="rect">
            <a:avLst/>
          </a:prstGeom>
          <a:noFill/>
        </p:spPr>
      </p:pic>
      <p:pic>
        <p:nvPicPr>
          <p:cNvPr id="2057" name="Picture 9" descr="C:\Users\Welcome\Desktop\khăn ma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4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J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2514600"/>
            <a:ext cx="7540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Mở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kiểu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tóc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toc xo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2971800" cy="3874970"/>
          </a:xfrm>
          <a:prstGeom prst="rect">
            <a:avLst/>
          </a:prstGeom>
          <a:noFill/>
        </p:spPr>
      </p:pic>
      <p:pic>
        <p:nvPicPr>
          <p:cNvPr id="3077" name="Picture 5" descr="C:\Users\Welcome\Desktop\toc-ng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799" y="1447800"/>
            <a:ext cx="2971801" cy="3810000"/>
          </a:xfrm>
          <a:prstGeom prst="rect">
            <a:avLst/>
          </a:prstGeom>
          <a:noFill/>
        </p:spPr>
      </p:pic>
      <p:pic>
        <p:nvPicPr>
          <p:cNvPr id="3078" name="Picture 6" descr="C:\Users\Welcome\Desktop\toc da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371600"/>
            <a:ext cx="3200400" cy="39338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228600"/>
            <a:ext cx="3614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kiểu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tóc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514600"/>
            <a:ext cx="7540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dục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514600"/>
            <a:ext cx="75407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chơi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xem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đội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nào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nhanh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trò chơi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514600"/>
            <a:ext cx="7540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Bé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làm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tạo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mẫu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tóc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Loving You More And More - Richard Clayder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2286000"/>
            <a:ext cx="3749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Ho¹t ®</a:t>
            </a:r>
            <a:r>
              <a:rPr lang="en-US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éng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 1:</a:t>
            </a:r>
          </a:p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 </a:t>
            </a:r>
            <a:r>
              <a:rPr lang="en-US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Trß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 </a:t>
            </a:r>
            <a:r>
              <a:rPr lang="en-US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BahamasBH" pitchFamily="34" charset="0"/>
              </a:rPr>
              <a:t>ChuyÖn</a:t>
            </a:r>
            <a:endParaRPr lang="en-US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BahamasB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514600"/>
            <a:ext cx="7540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Biểu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diễn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thời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trang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4. Floorfiller A_Tee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002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53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7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74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875" y="54959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2675" y="54959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9075" y="54959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4475" y="118205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7475" y="1182052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oa j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oa js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24450"/>
            <a:ext cx="1676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hoa js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450" y="0"/>
            <a:ext cx="1733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hoa js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29213"/>
            <a:ext cx="1789113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8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143000" y="2895600"/>
            <a:ext cx="7065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6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36720"/>
            <a:ext cx="180340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nha cua t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82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900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J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2133600"/>
            <a:ext cx="70278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Ho¹t ®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éng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2: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Kh¸m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ph¸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nghÒ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lµm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tãc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cua hang to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458200" cy="5393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5791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Cöa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hµng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lµm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tãc</a:t>
            </a:r>
            <a:endParaRPr lang="en-US" sz="3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ghe goi d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077200" cy="6057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59632" y="6096000"/>
            <a:ext cx="237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.VnAvant" pitchFamily="34" charset="0"/>
              </a:rPr>
              <a:t>GhÕ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géi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Çu</a:t>
            </a:r>
            <a:endParaRPr lang="en-US" sz="28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J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2438400"/>
            <a:ext cx="6607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Quy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tr×nh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géi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 ®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ahamasBH" pitchFamily="34" charset="0"/>
              </a:rPr>
              <a:t>Çu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BahamasB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goi dau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0366"/>
            <a:ext cx="8534400" cy="5584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943600"/>
            <a:ext cx="528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.VnAvant" pitchFamily="34" charset="0"/>
              </a:rPr>
              <a:t>B­íc</a:t>
            </a:r>
            <a:r>
              <a:rPr lang="en-US" sz="2400" b="1" dirty="0" smtClean="0">
                <a:latin typeface=".VnAvant" pitchFamily="34" charset="0"/>
              </a:rPr>
              <a:t> 1: </a:t>
            </a:r>
            <a:r>
              <a:rPr lang="en-US" sz="2400" b="1" dirty="0" err="1" smtClean="0">
                <a:latin typeface=".VnAvant" pitchFamily="34" charset="0"/>
              </a:rPr>
              <a:t>Lµm</a:t>
            </a:r>
            <a:r>
              <a:rPr lang="en-US" sz="2400" b="1" dirty="0" smtClean="0">
                <a:latin typeface=".VnAvant" pitchFamily="34" charset="0"/>
              </a:rPr>
              <a:t> ­</a:t>
            </a:r>
            <a:r>
              <a:rPr lang="en-US" sz="2400" b="1" dirty="0" err="1" smtClean="0">
                <a:latin typeface=".VnAvant" pitchFamily="34" charset="0"/>
              </a:rPr>
              <a:t>ít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tãc</a:t>
            </a:r>
            <a:r>
              <a:rPr lang="en-US" sz="2400" b="1" dirty="0" smtClean="0">
                <a:latin typeface=".VnAvant" pitchFamily="34" charset="0"/>
              </a:rPr>
              <a:t> - </a:t>
            </a:r>
            <a:r>
              <a:rPr lang="en-US" sz="2400" b="1" dirty="0" err="1" smtClean="0">
                <a:latin typeface=".VnAvant" pitchFamily="34" charset="0"/>
              </a:rPr>
              <a:t>LÊy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dÇu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géi</a:t>
            </a:r>
            <a:r>
              <a:rPr lang="en-US" sz="2400" b="1" dirty="0" smtClean="0">
                <a:latin typeface=".VnAvant" pitchFamily="34" charset="0"/>
              </a:rPr>
              <a:t> </a:t>
            </a:r>
            <a:endParaRPr lang="en-US" sz="2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943600"/>
            <a:ext cx="691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B­íc</a:t>
            </a:r>
            <a:r>
              <a:rPr lang="en-US" sz="3200" b="1" dirty="0" smtClean="0">
                <a:latin typeface=".VnAvant" pitchFamily="34" charset="0"/>
              </a:rPr>
              <a:t> 2: </a:t>
            </a:r>
            <a:r>
              <a:rPr lang="en-US" sz="3200" b="1" dirty="0" err="1" smtClean="0">
                <a:latin typeface=".VnAvant" pitchFamily="34" charset="0"/>
              </a:rPr>
              <a:t>G·i</a:t>
            </a:r>
            <a:r>
              <a:rPr lang="en-US" sz="3200" b="1" dirty="0" smtClean="0">
                <a:latin typeface=".VnAvant" pitchFamily="34" charset="0"/>
              </a:rPr>
              <a:t> t¹o </a:t>
            </a:r>
            <a:r>
              <a:rPr lang="en-US" sz="3200" b="1" dirty="0" err="1" smtClean="0">
                <a:latin typeface=".VnAvant" pitchFamily="34" charset="0"/>
              </a:rPr>
              <a:t>bät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g·i</a:t>
            </a:r>
            <a:r>
              <a:rPr lang="en-US" sz="3200" b="1" dirty="0" smtClean="0">
                <a:latin typeface=".VnAvant" pitchFamily="34" charset="0"/>
              </a:rPr>
              <a:t> s¹ch </a:t>
            </a:r>
            <a:r>
              <a:rPr lang="en-US" sz="3200" b="1" dirty="0" err="1" smtClean="0">
                <a:latin typeface=".VnAvant" pitchFamily="34" charset="0"/>
              </a:rPr>
              <a:t>gµu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099" name="Picture 3" descr="C:\Users\Welcome\Desktop\gsi g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80962"/>
            <a:ext cx="8915400" cy="571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xa s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7630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6019800"/>
            <a:ext cx="5240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B­íc</a:t>
            </a:r>
            <a:r>
              <a:rPr lang="en-US" sz="3200" b="1" dirty="0" smtClean="0">
                <a:latin typeface=".VnAvant" pitchFamily="34" charset="0"/>
              </a:rPr>
              <a:t> 3: X¶ s¹ch </a:t>
            </a:r>
            <a:r>
              <a:rPr lang="en-US" sz="3200" b="1" dirty="0" err="1" smtClean="0">
                <a:latin typeface=".VnAvant" pitchFamily="34" charset="0"/>
              </a:rPr>
              <a:t>víi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n­íc</a:t>
            </a:r>
            <a:endParaRPr lang="en-US" sz="3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668AD31-0A80-4A6D-82A1-3D8A01B21FC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J2B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J2BP0yyzXAhTQAAAGoAAAAbAAAAdW5pdmVyc2FsL3VuaXZlcnNhbC5wbmcueG1ss7GvyM1RKEstKs7Mz7NVMtQzULK34+WyKShKLctMLVeoAIoBBSFASaHSVsnECMEtz0wpybBVMjcyR4hlpGamZ5TYKpmamMIF9YFGAgBQSwECAAAUAAIACABPlJVHqQHEdvsCAACwCAAAFAAAAAAAAAABAAAAAAAAAAAAdW5pdmVyc2FsL3BsYXllci54bWxQSwECAAAUAAIACACdgT9Mhva9arRDAACwdwAAFwAAAAAAAAAAAAAAAAAtAwAAdW5pdmVyc2FsL3VuaXZlcnNhbC5wbmdQSwECAAAUAAIACACdgT9Mss1wIU0AAABqAAAAGwAAAAAAAAABAAAAAAAWRwAAdW5pdmVyc2FsL3VuaXZlcnNhbC5wbmcueG1sUEsFBgAAAAADAAMA0AAAAJxHAAAAAA=="/>
  <p:tag name="ISPRING_PRESENTATION_TITLE" val="Tìm hiểu nghề cắt tó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173</Words>
  <Application>Microsoft Office PowerPoint</Application>
  <PresentationFormat>On-screen Show (4:3)</PresentationFormat>
  <Paragraphs>49</Paragraphs>
  <Slides>21</Slides>
  <Notes>21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nghề cắt tóc</dc:title>
  <dc:creator>Welcome</dc:creator>
  <cp:lastModifiedBy>Welcome</cp:lastModifiedBy>
  <cp:revision>15</cp:revision>
  <dcterms:created xsi:type="dcterms:W3CDTF">2016-10-29T08:59:08Z</dcterms:created>
  <dcterms:modified xsi:type="dcterms:W3CDTF">2018-02-02T03:07:36Z</dcterms:modified>
</cp:coreProperties>
</file>